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handoutMasterIdLst>
    <p:handoutMasterId r:id="rId9"/>
  </p:handoutMasterIdLst>
  <p:sldIdLst>
    <p:sldId id="258" r:id="rId5"/>
    <p:sldId id="256" r:id="rId6"/>
    <p:sldId id="257" r:id="rId7"/>
  </p:sldIdLst>
  <p:sldSz cx="6858000" cy="9906000" type="A4"/>
  <p:notesSz cx="6807200" cy="9939338"/>
  <p:defaultTextStyle>
    <a:defPPr rtl="0">
      <a:defRPr lang="ja-JP"/>
    </a:defPPr>
    <a:lvl1pPr marL="0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E6E6E6"/>
    <a:srgbClr val="F2F2F2"/>
    <a:srgbClr val="F26D26"/>
    <a:srgbClr val="D55A66"/>
    <a:srgbClr val="54763F"/>
    <a:srgbClr val="799B4D"/>
    <a:srgbClr val="7B7635"/>
    <a:srgbClr val="C29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158" autoAdjust="0"/>
  </p:normalViewPr>
  <p:slideViewPr>
    <p:cSldViewPr snapToGrid="0">
      <p:cViewPr varScale="1">
        <p:scale>
          <a:sx n="80" d="100"/>
          <a:sy n="80" d="100"/>
        </p:scale>
        <p:origin x="1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D9539FF-463E-4997-AB93-3D2FD38F62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BB57F7-159A-4DE9-926A-802C770CE1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/>
            </a:lvl1pPr>
          </a:lstStyle>
          <a:p>
            <a:pPr rtl="0"/>
            <a:fld id="{6C3C2067-6F08-4A90-AA66-75C7BEE8F4E5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2025/4/14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73655A-6B65-450F-B5FC-A616F5F4D7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A69016-878F-4EE0-9262-CEA5CF5C8C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/>
            </a:lvl1pPr>
          </a:lstStyle>
          <a:p>
            <a:pPr rtl="0"/>
            <a:fld id="{A5C17AD8-F341-4E7B-BCC3-9126198F0808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4866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17" tIns="46109" rIns="92217" bIns="46109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B573335F-E673-45F4-ACC6-A598D2C7AB34}" type="datetime1">
              <a:rPr lang="ja-JP" altLang="en-US" smtClean="0"/>
              <a:pPr/>
              <a:t>2025/4/14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1425"/>
            <a:ext cx="2320925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7" tIns="46109" rIns="92217" bIns="46109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2217" tIns="46109" rIns="92217" bIns="46109" rtlCol="0"/>
          <a:lstStyle/>
          <a:p>
            <a:pPr lvl="0" rtl="0"/>
            <a:r>
              <a:rPr lang="ja-JP" altLang="en-US" noProof="0" dirty="0"/>
              <a:t>マスター テキストのスタイルを編集する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17" tIns="46109" rIns="92217" bIns="46109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434E3A6-3293-491D-AED6-C821CA9FBEC8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06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sz="707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269382" algn="l" defTabSz="538764" rtl="0" eaLnBrk="1" latinLnBrk="0" hangingPunct="1">
      <a:defRPr sz="707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538764" algn="l" defTabSz="538764" rtl="0" eaLnBrk="1" latinLnBrk="0" hangingPunct="1">
      <a:defRPr sz="707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808147" algn="l" defTabSz="538764" rtl="0" eaLnBrk="1" latinLnBrk="0" hangingPunct="1">
      <a:defRPr sz="707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077529" algn="l" defTabSz="538764" rtl="0" eaLnBrk="1" latinLnBrk="0" hangingPunct="1">
      <a:defRPr sz="707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1346911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1425"/>
            <a:ext cx="2320925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434E3A6-3293-491D-AED6-C821CA9FBEC8}" type="slidenum">
              <a:rPr lang="en-US" altLang="ja-JP" smtClean="0"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776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1425"/>
            <a:ext cx="2320925" cy="33543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434E3A6-3293-491D-AED6-C821CA9FBEC8}" type="slidenum">
              <a:rPr lang="en-US" altLang="ja-JP" smtClean="0"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729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F8CCF8-B567-45DB-B26B-82D069176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224"/>
            <a:ext cx="5915025" cy="475759"/>
          </a:xfrm>
          <a:prstGeom prst="rect">
            <a:avLst/>
          </a:prstGeom>
        </p:spPr>
        <p:txBody>
          <a:bodyPr rtlCol="0"/>
          <a:lstStyle>
            <a:lvl1pPr>
              <a:defRPr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97865B-E51D-A7B5-822A-84A66884623C}"/>
              </a:ext>
            </a:extLst>
          </p:cNvPr>
          <p:cNvSpPr/>
          <p:nvPr/>
        </p:nvSpPr>
        <p:spPr>
          <a:xfrm>
            <a:off x="-9728" y="381000"/>
            <a:ext cx="6867728" cy="9208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597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28D6EF3-6CAA-1054-CBA8-EA3C22C9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936249"/>
            <a:ext cx="5915025" cy="829843"/>
          </a:xfrm>
        </p:spPr>
        <p:txBody>
          <a:bodyPr>
            <a:spAutoFit/>
          </a:bodyPr>
          <a:lstStyle/>
          <a:p>
            <a:r>
              <a: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提出文書</a:t>
            </a:r>
            <a:r>
              <a:rPr kumimoji="1" lang="en-US" altLang="ja-JP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ｂ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b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展示する技術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製品の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PR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文書について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7E252DEB-B687-BDA3-CE3F-457BB513837F}"/>
              </a:ext>
            </a:extLst>
          </p:cNvPr>
          <p:cNvSpPr txBox="1">
            <a:spLocks/>
          </p:cNvSpPr>
          <p:nvPr/>
        </p:nvSpPr>
        <p:spPr>
          <a:xfrm>
            <a:off x="466623" y="2312745"/>
            <a:ext cx="5915025" cy="6823406"/>
          </a:xfrm>
          <a:prstGeom prst="rect">
            <a:avLst/>
          </a:prstGeom>
        </p:spPr>
        <p:txBody>
          <a:bodyPr rtlCol="0">
            <a:sp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i="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300038" indent="-300038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１．提出は、</a:t>
            </a:r>
            <a:r>
              <a:rPr lang="en-US" altLang="ja-JP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A4</a:t>
            </a:r>
            <a:r>
              <a:rPr lang="ja-JP" altLang="en-US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サイズの</a:t>
            </a:r>
            <a:r>
              <a:rPr lang="en-US" altLang="ja-JP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形式ファイル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でお願いします。（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化が困難な場合はご相談ください）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00038" indent="-300038"/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00038" indent="-300038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２．書式・レイアウトは自由です。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00038" indent="-300038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（次ページ以降は参考です。あくまでも書式・レイアウト例ですので、それに囚われる必要はありません。）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00038" indent="-300038"/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00038" indent="-300038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</a:t>
            </a:r>
            <a:r>
              <a:rPr lang="ja-JP" altLang="en-US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必須項目</a:t>
            </a:r>
            <a:endParaRPr lang="en-US" altLang="ja-JP" sz="2025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00038" indent="-300038"/>
            <a:r>
              <a:rPr lang="ja-JP" altLang="en-US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項目を文書の中で記載してください。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①技術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製品を利用する人たちの</a:t>
            </a:r>
            <a:r>
              <a:rPr lang="ja-JP" altLang="en-US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</a:t>
            </a:r>
            <a:r>
              <a:rPr lang="ja-JP" altLang="en-US" sz="2025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課題解決</a:t>
            </a:r>
            <a:r>
              <a:rPr lang="ja-JP" altLang="en-US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になるか</a:t>
            </a:r>
            <a:endParaRPr lang="en-US" altLang="ja-JP" sz="2025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②技術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製品にどんな</a:t>
            </a:r>
            <a:r>
              <a:rPr lang="ja-JP" altLang="en-US" sz="2025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新規性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があるか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（自社比でも結構です）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③技術</a:t>
            </a:r>
            <a:r>
              <a:rPr lang="en-US" altLang="ja-JP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製品を利用する人たちへ、</a:t>
            </a:r>
            <a:r>
              <a:rPr lang="ja-JP" altLang="en-US" sz="2025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特に</a:t>
            </a:r>
            <a:r>
              <a:rPr lang="ja-JP" altLang="en-US" sz="2025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アピール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したいこと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を明確にしてそれを記載してください。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04515" indent="-404515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8227" indent="-98227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・次ページ以降の破線の枠線は位置の目安です。提出時は消していただいて結構です。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98227" indent="-98227"/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・必要なら赤字で　</a:t>
            </a:r>
            <a:r>
              <a:rPr lang="en-US" altLang="ja-JP" sz="202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CONFIDENTIAL</a:t>
            </a:r>
            <a:r>
              <a:rPr lang="ja-JP" altLang="en-US" sz="202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を入れておいてください。配慮いたします。</a:t>
            </a:r>
            <a:endParaRPr lang="en-US" altLang="ja-JP" sz="2025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895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9D5E9FA1-2408-440A-9ACC-05CA22593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ja-JP" altLang="en-US" dirty="0"/>
              <a:t>インフォグラフィック タイトル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5C4B2C7-EB56-BCF0-24E8-6B20F3D55EB3}"/>
              </a:ext>
            </a:extLst>
          </p:cNvPr>
          <p:cNvSpPr txBox="1"/>
          <p:nvPr/>
        </p:nvSpPr>
        <p:spPr>
          <a:xfrm>
            <a:off x="569143" y="5908365"/>
            <a:ext cx="5719715" cy="2943114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rtl="0"/>
            <a:r>
              <a:rPr lang="ja-JP" altLang="en-US" sz="1575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技術的なデータおよび資料など</a:t>
            </a:r>
            <a:endParaRPr lang="en-US" altLang="ja-JP" sz="1575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rtl="0"/>
            <a:r>
              <a:rPr lang="en-US" altLang="ja-JP" sz="1575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575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簡潔に）</a:t>
            </a:r>
            <a:endParaRPr lang="en-US" altLang="ja-JP" sz="1575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rtl="0"/>
            <a:endParaRPr lang="en-US" altLang="ja-JP" sz="1575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rtl="0"/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sz="1350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概要や特徴を補足して、審査員の理解を助けるデータや資料を記入ください。</a:t>
            </a:r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sz="1350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（新規性や課題解決例、特にアピールしたいことを記載していただいても構いません。）</a:t>
            </a:r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sz="1350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（概要説明・特徴を強調したいときは、データを省略しても構いません。）</a:t>
            </a:r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en-US" altLang="ja-JP" sz="1350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BB64941-BBA2-3D05-A92F-F7A7393D52B6}"/>
              </a:ext>
            </a:extLst>
          </p:cNvPr>
          <p:cNvGrpSpPr/>
          <p:nvPr/>
        </p:nvGrpSpPr>
        <p:grpSpPr>
          <a:xfrm>
            <a:off x="602524" y="3620211"/>
            <a:ext cx="5686334" cy="1825161"/>
            <a:chOff x="1100838" y="5785493"/>
            <a:chExt cx="9871969" cy="3244730"/>
          </a:xfrm>
        </p:grpSpPr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5D805DBB-A250-7FB4-8B87-09DA07108653}"/>
                </a:ext>
              </a:extLst>
            </p:cNvPr>
            <p:cNvSpPr/>
            <p:nvPr/>
          </p:nvSpPr>
          <p:spPr>
            <a:xfrm>
              <a:off x="2643539" y="5785493"/>
              <a:ext cx="8329268" cy="961276"/>
            </a:xfrm>
            <a:custGeom>
              <a:avLst/>
              <a:gdLst>
                <a:gd name="connsiteX0" fmla="*/ 128173 w 769022"/>
                <a:gd name="connsiteY0" fmla="*/ 0 h 8329267"/>
                <a:gd name="connsiteX1" fmla="*/ 640849 w 769022"/>
                <a:gd name="connsiteY1" fmla="*/ 0 h 8329267"/>
                <a:gd name="connsiteX2" fmla="*/ 769022 w 769022"/>
                <a:gd name="connsiteY2" fmla="*/ 128173 h 8329267"/>
                <a:gd name="connsiteX3" fmla="*/ 769022 w 769022"/>
                <a:gd name="connsiteY3" fmla="*/ 8329267 h 8329267"/>
                <a:gd name="connsiteX4" fmla="*/ 769022 w 769022"/>
                <a:gd name="connsiteY4" fmla="*/ 8329267 h 8329267"/>
                <a:gd name="connsiteX5" fmla="*/ 0 w 769022"/>
                <a:gd name="connsiteY5" fmla="*/ 8329267 h 8329267"/>
                <a:gd name="connsiteX6" fmla="*/ 0 w 769022"/>
                <a:gd name="connsiteY6" fmla="*/ 8329267 h 8329267"/>
                <a:gd name="connsiteX7" fmla="*/ 0 w 769022"/>
                <a:gd name="connsiteY7" fmla="*/ 128173 h 8329267"/>
                <a:gd name="connsiteX8" fmla="*/ 128173 w 769022"/>
                <a:gd name="connsiteY8" fmla="*/ 0 h 8329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9022" h="8329267">
                  <a:moveTo>
                    <a:pt x="769022" y="1388244"/>
                  </a:moveTo>
                  <a:lnTo>
                    <a:pt x="769022" y="6941023"/>
                  </a:lnTo>
                  <a:cubicBezTo>
                    <a:pt x="769022" y="7707726"/>
                    <a:pt x="763724" y="8329262"/>
                    <a:pt x="757188" y="8329262"/>
                  </a:cubicBezTo>
                  <a:lnTo>
                    <a:pt x="0" y="8329262"/>
                  </a:lnTo>
                  <a:lnTo>
                    <a:pt x="0" y="8329262"/>
                  </a:lnTo>
                  <a:lnTo>
                    <a:pt x="0" y="5"/>
                  </a:lnTo>
                  <a:lnTo>
                    <a:pt x="0" y="5"/>
                  </a:lnTo>
                  <a:lnTo>
                    <a:pt x="757188" y="5"/>
                  </a:lnTo>
                  <a:cubicBezTo>
                    <a:pt x="763724" y="5"/>
                    <a:pt x="769022" y="621541"/>
                    <a:pt x="769022" y="1388244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577" tIns="40405" rIns="59693" bIns="40406" numCol="1" spcCol="1270" anchor="ctr" anchorCtr="0">
              <a:noAutofit/>
            </a:bodyPr>
            <a:lstStyle/>
            <a:p>
              <a:pPr marL="96441" lvl="1" indent="-96441" defTabSz="450056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特徴を簡潔に説明してください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26BB1EED-345A-8F03-3FE4-107F56FC45C2}"/>
                </a:ext>
              </a:extLst>
            </p:cNvPr>
            <p:cNvSpPr/>
            <p:nvPr/>
          </p:nvSpPr>
          <p:spPr>
            <a:xfrm>
              <a:off x="1100838" y="5785493"/>
              <a:ext cx="1542701" cy="961277"/>
            </a:xfrm>
            <a:custGeom>
              <a:avLst/>
              <a:gdLst>
                <a:gd name="connsiteX0" fmla="*/ 0 w 1542701"/>
                <a:gd name="connsiteY0" fmla="*/ 160216 h 961277"/>
                <a:gd name="connsiteX1" fmla="*/ 160216 w 1542701"/>
                <a:gd name="connsiteY1" fmla="*/ 0 h 961277"/>
                <a:gd name="connsiteX2" fmla="*/ 1382485 w 1542701"/>
                <a:gd name="connsiteY2" fmla="*/ 0 h 961277"/>
                <a:gd name="connsiteX3" fmla="*/ 1542701 w 1542701"/>
                <a:gd name="connsiteY3" fmla="*/ 160216 h 961277"/>
                <a:gd name="connsiteX4" fmla="*/ 1542701 w 1542701"/>
                <a:gd name="connsiteY4" fmla="*/ 801061 h 961277"/>
                <a:gd name="connsiteX5" fmla="*/ 1382485 w 1542701"/>
                <a:gd name="connsiteY5" fmla="*/ 961277 h 961277"/>
                <a:gd name="connsiteX6" fmla="*/ 160216 w 1542701"/>
                <a:gd name="connsiteY6" fmla="*/ 961277 h 961277"/>
                <a:gd name="connsiteX7" fmla="*/ 0 w 1542701"/>
                <a:gd name="connsiteY7" fmla="*/ 801061 h 961277"/>
                <a:gd name="connsiteX8" fmla="*/ 0 w 1542701"/>
                <a:gd name="connsiteY8" fmla="*/ 160216 h 96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42701" h="961277">
                  <a:moveTo>
                    <a:pt x="0" y="160216"/>
                  </a:moveTo>
                  <a:cubicBezTo>
                    <a:pt x="0" y="71731"/>
                    <a:pt x="71731" y="0"/>
                    <a:pt x="160216" y="0"/>
                  </a:cubicBezTo>
                  <a:lnTo>
                    <a:pt x="1382485" y="0"/>
                  </a:lnTo>
                  <a:cubicBezTo>
                    <a:pt x="1470970" y="0"/>
                    <a:pt x="1542701" y="71731"/>
                    <a:pt x="1542701" y="160216"/>
                  </a:cubicBezTo>
                  <a:lnTo>
                    <a:pt x="1542701" y="801061"/>
                  </a:lnTo>
                  <a:cubicBezTo>
                    <a:pt x="1542701" y="889546"/>
                    <a:pt x="1470970" y="961277"/>
                    <a:pt x="1382485" y="961277"/>
                  </a:cubicBezTo>
                  <a:lnTo>
                    <a:pt x="160216" y="961277"/>
                  </a:lnTo>
                  <a:cubicBezTo>
                    <a:pt x="71731" y="961277"/>
                    <a:pt x="0" y="889546"/>
                    <a:pt x="0" y="801061"/>
                  </a:cubicBezTo>
                  <a:lnTo>
                    <a:pt x="0" y="16021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833" tIns="59614" rIns="92833" bIns="59614" numCol="1" spcCol="1270" anchor="ctr" anchorCtr="0">
              <a:noAutofit/>
            </a:bodyPr>
            <a:lstStyle/>
            <a:p>
              <a:pPr algn="ctr" defTabSz="77509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744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特徴１</a:t>
              </a:r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EEB14882-5C0F-B1E7-0803-1F83F6F8F9C0}"/>
                </a:ext>
              </a:extLst>
            </p:cNvPr>
            <p:cNvSpPr/>
            <p:nvPr/>
          </p:nvSpPr>
          <p:spPr>
            <a:xfrm>
              <a:off x="2643539" y="6926780"/>
              <a:ext cx="8329268" cy="961276"/>
            </a:xfrm>
            <a:custGeom>
              <a:avLst/>
              <a:gdLst>
                <a:gd name="connsiteX0" fmla="*/ 128173 w 769022"/>
                <a:gd name="connsiteY0" fmla="*/ 0 h 8329267"/>
                <a:gd name="connsiteX1" fmla="*/ 640849 w 769022"/>
                <a:gd name="connsiteY1" fmla="*/ 0 h 8329267"/>
                <a:gd name="connsiteX2" fmla="*/ 769022 w 769022"/>
                <a:gd name="connsiteY2" fmla="*/ 128173 h 8329267"/>
                <a:gd name="connsiteX3" fmla="*/ 769022 w 769022"/>
                <a:gd name="connsiteY3" fmla="*/ 8329267 h 8329267"/>
                <a:gd name="connsiteX4" fmla="*/ 769022 w 769022"/>
                <a:gd name="connsiteY4" fmla="*/ 8329267 h 8329267"/>
                <a:gd name="connsiteX5" fmla="*/ 0 w 769022"/>
                <a:gd name="connsiteY5" fmla="*/ 8329267 h 8329267"/>
                <a:gd name="connsiteX6" fmla="*/ 0 w 769022"/>
                <a:gd name="connsiteY6" fmla="*/ 8329267 h 8329267"/>
                <a:gd name="connsiteX7" fmla="*/ 0 w 769022"/>
                <a:gd name="connsiteY7" fmla="*/ 128173 h 8329267"/>
                <a:gd name="connsiteX8" fmla="*/ 128173 w 769022"/>
                <a:gd name="connsiteY8" fmla="*/ 0 h 8329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9022" h="8329267">
                  <a:moveTo>
                    <a:pt x="769022" y="1388244"/>
                  </a:moveTo>
                  <a:lnTo>
                    <a:pt x="769022" y="6941023"/>
                  </a:lnTo>
                  <a:cubicBezTo>
                    <a:pt x="769022" y="7707726"/>
                    <a:pt x="763724" y="8329262"/>
                    <a:pt x="757188" y="8329262"/>
                  </a:cubicBezTo>
                  <a:lnTo>
                    <a:pt x="0" y="8329262"/>
                  </a:lnTo>
                  <a:lnTo>
                    <a:pt x="0" y="8329262"/>
                  </a:lnTo>
                  <a:lnTo>
                    <a:pt x="0" y="5"/>
                  </a:lnTo>
                  <a:lnTo>
                    <a:pt x="0" y="5"/>
                  </a:lnTo>
                  <a:lnTo>
                    <a:pt x="757188" y="5"/>
                  </a:lnTo>
                  <a:cubicBezTo>
                    <a:pt x="763724" y="5"/>
                    <a:pt x="769022" y="621541"/>
                    <a:pt x="769022" y="1388244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577" tIns="40405" rIns="59693" bIns="40406" numCol="1" spcCol="1270" anchor="ctr" anchorCtr="0">
              <a:noAutofit/>
            </a:bodyPr>
            <a:lstStyle/>
            <a:p>
              <a:pPr marL="96441" lvl="1" indent="-96441" defTabSz="450056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4F35FCCC-848C-C618-D909-15A753E06229}"/>
                </a:ext>
              </a:extLst>
            </p:cNvPr>
            <p:cNvSpPr/>
            <p:nvPr/>
          </p:nvSpPr>
          <p:spPr>
            <a:xfrm>
              <a:off x="1100838" y="6927221"/>
              <a:ext cx="1542701" cy="961276"/>
            </a:xfrm>
            <a:custGeom>
              <a:avLst/>
              <a:gdLst>
                <a:gd name="connsiteX0" fmla="*/ 0 w 1542701"/>
                <a:gd name="connsiteY0" fmla="*/ 160216 h 961277"/>
                <a:gd name="connsiteX1" fmla="*/ 160216 w 1542701"/>
                <a:gd name="connsiteY1" fmla="*/ 0 h 961277"/>
                <a:gd name="connsiteX2" fmla="*/ 1382485 w 1542701"/>
                <a:gd name="connsiteY2" fmla="*/ 0 h 961277"/>
                <a:gd name="connsiteX3" fmla="*/ 1542701 w 1542701"/>
                <a:gd name="connsiteY3" fmla="*/ 160216 h 961277"/>
                <a:gd name="connsiteX4" fmla="*/ 1542701 w 1542701"/>
                <a:gd name="connsiteY4" fmla="*/ 801061 h 961277"/>
                <a:gd name="connsiteX5" fmla="*/ 1382485 w 1542701"/>
                <a:gd name="connsiteY5" fmla="*/ 961277 h 961277"/>
                <a:gd name="connsiteX6" fmla="*/ 160216 w 1542701"/>
                <a:gd name="connsiteY6" fmla="*/ 961277 h 961277"/>
                <a:gd name="connsiteX7" fmla="*/ 0 w 1542701"/>
                <a:gd name="connsiteY7" fmla="*/ 801061 h 961277"/>
                <a:gd name="connsiteX8" fmla="*/ 0 w 1542701"/>
                <a:gd name="connsiteY8" fmla="*/ 160216 h 96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42701" h="961277">
                  <a:moveTo>
                    <a:pt x="0" y="160216"/>
                  </a:moveTo>
                  <a:cubicBezTo>
                    <a:pt x="0" y="71731"/>
                    <a:pt x="71731" y="0"/>
                    <a:pt x="160216" y="0"/>
                  </a:cubicBezTo>
                  <a:lnTo>
                    <a:pt x="1382485" y="0"/>
                  </a:lnTo>
                  <a:cubicBezTo>
                    <a:pt x="1470970" y="0"/>
                    <a:pt x="1542701" y="71731"/>
                    <a:pt x="1542701" y="160216"/>
                  </a:cubicBezTo>
                  <a:lnTo>
                    <a:pt x="1542701" y="801061"/>
                  </a:lnTo>
                  <a:cubicBezTo>
                    <a:pt x="1542701" y="889546"/>
                    <a:pt x="1470970" y="961277"/>
                    <a:pt x="1382485" y="961277"/>
                  </a:cubicBezTo>
                  <a:lnTo>
                    <a:pt x="160216" y="961277"/>
                  </a:lnTo>
                  <a:cubicBezTo>
                    <a:pt x="71731" y="961277"/>
                    <a:pt x="0" y="889546"/>
                    <a:pt x="0" y="801061"/>
                  </a:cubicBezTo>
                  <a:lnTo>
                    <a:pt x="0" y="16021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833" tIns="59614" rIns="92833" bIns="59614" numCol="1" spcCol="1270" anchor="ctr" anchorCtr="0">
              <a:noAutofit/>
            </a:bodyPr>
            <a:lstStyle/>
            <a:p>
              <a:pPr algn="ctr" defTabSz="77509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744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特徴２</a:t>
              </a:r>
            </a:p>
          </p:txBody>
        </p:sp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43DDD643-3256-7081-B600-4F7A5058F2F5}"/>
                </a:ext>
              </a:extLst>
            </p:cNvPr>
            <p:cNvSpPr/>
            <p:nvPr/>
          </p:nvSpPr>
          <p:spPr>
            <a:xfrm>
              <a:off x="2648426" y="8068067"/>
              <a:ext cx="8324381" cy="961276"/>
            </a:xfrm>
            <a:custGeom>
              <a:avLst/>
              <a:gdLst>
                <a:gd name="connsiteX0" fmla="*/ 128173 w 769022"/>
                <a:gd name="connsiteY0" fmla="*/ 0 h 8197050"/>
                <a:gd name="connsiteX1" fmla="*/ 640849 w 769022"/>
                <a:gd name="connsiteY1" fmla="*/ 0 h 8197050"/>
                <a:gd name="connsiteX2" fmla="*/ 769022 w 769022"/>
                <a:gd name="connsiteY2" fmla="*/ 128173 h 8197050"/>
                <a:gd name="connsiteX3" fmla="*/ 769022 w 769022"/>
                <a:gd name="connsiteY3" fmla="*/ 8197050 h 8197050"/>
                <a:gd name="connsiteX4" fmla="*/ 769022 w 769022"/>
                <a:gd name="connsiteY4" fmla="*/ 8197050 h 8197050"/>
                <a:gd name="connsiteX5" fmla="*/ 0 w 769022"/>
                <a:gd name="connsiteY5" fmla="*/ 8197050 h 8197050"/>
                <a:gd name="connsiteX6" fmla="*/ 0 w 769022"/>
                <a:gd name="connsiteY6" fmla="*/ 8197050 h 8197050"/>
                <a:gd name="connsiteX7" fmla="*/ 0 w 769022"/>
                <a:gd name="connsiteY7" fmla="*/ 128173 h 8197050"/>
                <a:gd name="connsiteX8" fmla="*/ 128173 w 769022"/>
                <a:gd name="connsiteY8" fmla="*/ 0 h 8197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9022" h="8197050">
                  <a:moveTo>
                    <a:pt x="769022" y="1366203"/>
                  </a:moveTo>
                  <a:lnTo>
                    <a:pt x="769022" y="6830847"/>
                  </a:lnTo>
                  <a:cubicBezTo>
                    <a:pt x="769022" y="7585380"/>
                    <a:pt x="763638" y="8197050"/>
                    <a:pt x="756997" y="8197050"/>
                  </a:cubicBezTo>
                  <a:lnTo>
                    <a:pt x="0" y="8197050"/>
                  </a:lnTo>
                  <a:lnTo>
                    <a:pt x="0" y="819705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56997" y="0"/>
                  </a:lnTo>
                  <a:cubicBezTo>
                    <a:pt x="763638" y="0"/>
                    <a:pt x="769022" y="611670"/>
                    <a:pt x="769022" y="1366203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577" tIns="40404" rIns="59693" bIns="40406" numCol="1" spcCol="1270" anchor="ctr" anchorCtr="0">
              <a:noAutofit/>
            </a:bodyPr>
            <a:lstStyle/>
            <a:p>
              <a:pPr marL="96441" lvl="1" indent="-96441" defTabSz="450056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</a:p>
          </p:txBody>
        </p:sp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E289E321-5251-7891-9F7C-212223066FB5}"/>
                </a:ext>
              </a:extLst>
            </p:cNvPr>
            <p:cNvSpPr/>
            <p:nvPr/>
          </p:nvSpPr>
          <p:spPr>
            <a:xfrm>
              <a:off x="1100838" y="8068947"/>
              <a:ext cx="1547588" cy="961276"/>
            </a:xfrm>
            <a:custGeom>
              <a:avLst/>
              <a:gdLst>
                <a:gd name="connsiteX0" fmla="*/ 0 w 1547587"/>
                <a:gd name="connsiteY0" fmla="*/ 160216 h 961277"/>
                <a:gd name="connsiteX1" fmla="*/ 160216 w 1547587"/>
                <a:gd name="connsiteY1" fmla="*/ 0 h 961277"/>
                <a:gd name="connsiteX2" fmla="*/ 1387371 w 1547587"/>
                <a:gd name="connsiteY2" fmla="*/ 0 h 961277"/>
                <a:gd name="connsiteX3" fmla="*/ 1547587 w 1547587"/>
                <a:gd name="connsiteY3" fmla="*/ 160216 h 961277"/>
                <a:gd name="connsiteX4" fmla="*/ 1547587 w 1547587"/>
                <a:gd name="connsiteY4" fmla="*/ 801061 h 961277"/>
                <a:gd name="connsiteX5" fmla="*/ 1387371 w 1547587"/>
                <a:gd name="connsiteY5" fmla="*/ 961277 h 961277"/>
                <a:gd name="connsiteX6" fmla="*/ 160216 w 1547587"/>
                <a:gd name="connsiteY6" fmla="*/ 961277 h 961277"/>
                <a:gd name="connsiteX7" fmla="*/ 0 w 1547587"/>
                <a:gd name="connsiteY7" fmla="*/ 801061 h 961277"/>
                <a:gd name="connsiteX8" fmla="*/ 0 w 1547587"/>
                <a:gd name="connsiteY8" fmla="*/ 160216 h 96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47587" h="961277">
                  <a:moveTo>
                    <a:pt x="0" y="160216"/>
                  </a:moveTo>
                  <a:cubicBezTo>
                    <a:pt x="0" y="71731"/>
                    <a:pt x="71731" y="0"/>
                    <a:pt x="160216" y="0"/>
                  </a:cubicBezTo>
                  <a:lnTo>
                    <a:pt x="1387371" y="0"/>
                  </a:lnTo>
                  <a:cubicBezTo>
                    <a:pt x="1475856" y="0"/>
                    <a:pt x="1547587" y="71731"/>
                    <a:pt x="1547587" y="160216"/>
                  </a:cubicBezTo>
                  <a:lnTo>
                    <a:pt x="1547587" y="801061"/>
                  </a:lnTo>
                  <a:cubicBezTo>
                    <a:pt x="1547587" y="889546"/>
                    <a:pt x="1475856" y="961277"/>
                    <a:pt x="1387371" y="961277"/>
                  </a:cubicBezTo>
                  <a:lnTo>
                    <a:pt x="160216" y="961277"/>
                  </a:lnTo>
                  <a:cubicBezTo>
                    <a:pt x="71731" y="961277"/>
                    <a:pt x="0" y="889546"/>
                    <a:pt x="0" y="801061"/>
                  </a:cubicBezTo>
                  <a:lnTo>
                    <a:pt x="0" y="16021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2833" tIns="59614" rIns="92833" bIns="59614" numCol="1" spcCol="1270" anchor="ctr" anchorCtr="0">
              <a:noAutofit/>
            </a:bodyPr>
            <a:lstStyle/>
            <a:p>
              <a:pPr algn="ctr" defTabSz="77509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744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特徴３</a:t>
              </a:r>
            </a:p>
          </p:txBody>
        </p:sp>
      </p:grp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F2BB0612-613C-484A-9E66-3CFBD2A087A1}"/>
              </a:ext>
            </a:extLst>
          </p:cNvPr>
          <p:cNvSpPr txBox="1"/>
          <p:nvPr/>
        </p:nvSpPr>
        <p:spPr>
          <a:xfrm>
            <a:off x="569142" y="1903669"/>
            <a:ext cx="3226245" cy="1488869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ja-JP" altLang="en-US" sz="1575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</a:t>
            </a:r>
            <a:r>
              <a:rPr lang="en-US" altLang="ja-JP" sz="1575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1575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製品の概要説明</a:t>
            </a:r>
            <a:endParaRPr lang="en-US" altLang="ja-JP" sz="1575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rtl="0"/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r>
              <a:rPr lang="ja-JP" altLang="en-US" sz="1350" noProof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概要説明を記入する。</a:t>
            </a:r>
            <a:endParaRPr lang="en-US" altLang="ja-JP" sz="1350" noProof="1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rtl="0"/>
            <a:endParaRPr lang="en-US" altLang="ja-JP" sz="1350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endParaRPr lang="en-US" altLang="ja-JP" sz="1350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endParaRPr lang="en-US" altLang="ja-JP" sz="1350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rtl="0"/>
            <a:endParaRPr lang="en-US" altLang="ja-JP" sz="1350" noProof="1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CCB831E-664E-45C7-A4CD-153B2689C3D4}"/>
              </a:ext>
            </a:extLst>
          </p:cNvPr>
          <p:cNvSpPr txBox="1"/>
          <p:nvPr/>
        </p:nvSpPr>
        <p:spPr>
          <a:xfrm>
            <a:off x="569143" y="956092"/>
            <a:ext cx="5719715" cy="765348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ja-JP" altLang="en-US" sz="270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技術</a:t>
            </a:r>
            <a:r>
              <a:rPr lang="en-US" altLang="ja-JP" sz="270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270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製品の名称（２０文字程度）</a:t>
            </a:r>
            <a:endParaRPr lang="en-US" altLang="ja-JP" sz="2700" spc="-169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80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80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製品名ではありません。</a:t>
            </a:r>
            <a:endParaRPr lang="ja-JP" altLang="en-US" sz="1800" spc="-169" noProof="1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35230AB-8721-8013-F72B-07134349DCB5}"/>
              </a:ext>
            </a:extLst>
          </p:cNvPr>
          <p:cNvSpPr txBox="1"/>
          <p:nvPr/>
        </p:nvSpPr>
        <p:spPr>
          <a:xfrm>
            <a:off x="4653643" y="527237"/>
            <a:ext cx="1897121" cy="334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57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CONFIDENTIAL</a:t>
            </a:r>
            <a:endParaRPr kumimoji="1" lang="ja-JP" altLang="en-US" sz="1575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2D8629D-E6CC-0645-F17E-59974132DF9E}"/>
              </a:ext>
            </a:extLst>
          </p:cNvPr>
          <p:cNvSpPr txBox="1"/>
          <p:nvPr/>
        </p:nvSpPr>
        <p:spPr>
          <a:xfrm>
            <a:off x="4063672" y="1903669"/>
            <a:ext cx="2225186" cy="148886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lgDashDotDot"/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1575" dirty="0"/>
              <a:t>写真・図</a:t>
            </a:r>
            <a:endParaRPr kumimoji="1" lang="en-US" altLang="ja-JP" sz="1575" dirty="0"/>
          </a:p>
          <a:p>
            <a:pPr algn="ctr"/>
            <a:r>
              <a:rPr kumimoji="1" lang="ja-JP" altLang="en-US" sz="1575" dirty="0"/>
              <a:t>イラストなど</a:t>
            </a:r>
          </a:p>
        </p:txBody>
      </p:sp>
    </p:spTree>
    <p:extLst>
      <p:ext uri="{BB962C8B-B14F-4D97-AF65-F5344CB8AC3E}">
        <p14:creationId xmlns:p14="http://schemas.microsoft.com/office/powerpoint/2010/main" val="296460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 hidden="1">
            <a:extLst>
              <a:ext uri="{FF2B5EF4-FFF2-40B4-BE49-F238E27FC236}">
                <a16:creationId xmlns:a16="http://schemas.microsoft.com/office/drawing/2014/main" id="{60DD7A58-CCE1-4F93-BEFC-B53335872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588" y="867774"/>
            <a:ext cx="5915025" cy="439162"/>
          </a:xfrm>
        </p:spPr>
        <p:txBody>
          <a:bodyPr rtlCol="0"/>
          <a:lstStyle/>
          <a:p>
            <a:r>
              <a:rPr lang="ja-JP" altLang="en-US" dirty="0"/>
              <a:t>操作方法のスライド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CCB831E-664E-45C7-A4CD-153B2689C3D4}"/>
              </a:ext>
            </a:extLst>
          </p:cNvPr>
          <p:cNvSpPr txBox="1"/>
          <p:nvPr/>
        </p:nvSpPr>
        <p:spPr>
          <a:xfrm>
            <a:off x="547254" y="1032037"/>
            <a:ext cx="5756563" cy="765348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ja-JP" altLang="en-US" sz="225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その技術</a:t>
            </a:r>
            <a:r>
              <a:rPr lang="en-US" altLang="ja-JP" sz="225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2250" spc="-169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製品の使用例・適用例　または、新規性や課題解決例、特にアピールしたいこと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1005BB-984B-98B9-7E5C-5272E9495E7A}"/>
              </a:ext>
            </a:extLst>
          </p:cNvPr>
          <p:cNvSpPr txBox="1"/>
          <p:nvPr/>
        </p:nvSpPr>
        <p:spPr>
          <a:xfrm>
            <a:off x="547254" y="2184076"/>
            <a:ext cx="5756563" cy="3146452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rtlCol="0">
            <a:noAutofit/>
          </a:bodyPr>
          <a:lstStyle/>
          <a:p>
            <a:r>
              <a:rPr kumimoji="1" lang="ja-JP" altLang="en-US" sz="157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図、イラスト、写真と説明文等で記載してください。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536AB8-014B-8B80-D479-ABC6985744AF}"/>
              </a:ext>
            </a:extLst>
          </p:cNvPr>
          <p:cNvSpPr txBox="1"/>
          <p:nvPr/>
        </p:nvSpPr>
        <p:spPr>
          <a:xfrm>
            <a:off x="4516582" y="527237"/>
            <a:ext cx="2034182" cy="334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575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CONFIDENTIAL</a:t>
            </a:r>
            <a:endParaRPr kumimoji="1" lang="ja-JP" altLang="en-US" sz="1575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DE3CDF7-15B3-ED5E-0465-9181407020F8}"/>
              </a:ext>
            </a:extLst>
          </p:cNvPr>
          <p:cNvSpPr txBox="1"/>
          <p:nvPr/>
        </p:nvSpPr>
        <p:spPr>
          <a:xfrm>
            <a:off x="547254" y="5817137"/>
            <a:ext cx="5756563" cy="3146452"/>
          </a:xfrm>
          <a:prstGeom prst="rect">
            <a:avLst/>
          </a:prstGeom>
          <a:noFill/>
          <a:ln w="3175">
            <a:solidFill>
              <a:schemeClr val="tx1"/>
            </a:solidFill>
            <a:prstDash val="lgDashDotDot"/>
          </a:ln>
        </p:spPr>
        <p:txBody>
          <a:bodyPr wrap="square" rtlCol="0">
            <a:noAutofit/>
          </a:bodyPr>
          <a:lstStyle/>
          <a:p>
            <a:r>
              <a:rPr kumimoji="1" lang="ja-JP" altLang="en-US" sz="1575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図、イラスト、写真と説明文等で記載してください。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816693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Voyage">
      <a:dk1>
        <a:sysClr val="windowText" lastClr="000000"/>
      </a:dk1>
      <a:lt1>
        <a:sysClr val="window" lastClr="FFFFFF"/>
      </a:lt1>
      <a:dk2>
        <a:srgbClr val="3A3A3A"/>
      </a:dk2>
      <a:lt2>
        <a:srgbClr val="ACACAC"/>
      </a:lt2>
      <a:accent1>
        <a:srgbClr val="01B1AE"/>
      </a:accent1>
      <a:accent2>
        <a:srgbClr val="6AA4D9"/>
      </a:accent2>
      <a:accent3>
        <a:srgbClr val="F26289"/>
      </a:accent3>
      <a:accent4>
        <a:srgbClr val="ED7D31"/>
      </a:accent4>
      <a:accent5>
        <a:srgbClr val="A88CF6"/>
      </a:accent5>
      <a:accent6>
        <a:srgbClr val="3A3A3A"/>
      </a:accent6>
      <a:hlink>
        <a:srgbClr val="01B1AE"/>
      </a:hlink>
      <a:folHlink>
        <a:srgbClr val="01B1AE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741371_TF33654643" id="{5DD0689C-968E-4B3C-9241-3308A28A82B0}" vid="{5F67898E-BDCE-492A-A4F9-687D23BF44C8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8557EDB-1210-4894-BEC9-506AA9AE88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C21715-FEA5-4C5E-AFD6-AAC3D3BBE1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573E210-CB54-4BF9-8234-C84ACF2D4C9A}">
  <ds:schemaRefs>
    <ds:schemaRef ds:uri="http://purl.org/dc/dcmitype/"/>
    <ds:schemaRef ds:uri="http://www.w3.org/XML/1998/namespace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fb0879af-3eba-417a-a55a-ffe6dcd6ca77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食品インフォグラフィックポスター</Template>
  <TotalTime>2660</TotalTime>
  <Words>372</Words>
  <Application>Microsoft Office PowerPoint</Application>
  <PresentationFormat>A4 210 x 297 mm</PresentationFormat>
  <Paragraphs>50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BIZ UDPゴシック</vt:lpstr>
      <vt:lpstr>Meiryo UI</vt:lpstr>
      <vt:lpstr>Arial</vt:lpstr>
      <vt:lpstr>Office テーマ</vt:lpstr>
      <vt:lpstr>提出文書(ｂ) 展示する技術/製品のPR文書について</vt:lpstr>
      <vt:lpstr>インフォグラフィック タイトル</vt:lpstr>
      <vt:lpstr>操作方法のスライド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インフォグラフィック タイトル</dc:title>
  <dc:creator>糸 屯</dc:creator>
  <cp:lastModifiedBy>川井 孝也</cp:lastModifiedBy>
  <cp:revision>28</cp:revision>
  <cp:lastPrinted>2024-04-18T02:56:38Z</cp:lastPrinted>
  <dcterms:created xsi:type="dcterms:W3CDTF">2022-05-25T18:18:38Z</dcterms:created>
  <dcterms:modified xsi:type="dcterms:W3CDTF">2025-04-14T06:33:50Z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